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8" r:id="rId5"/>
  </p:sldMasterIdLst>
  <p:notesMasterIdLst>
    <p:notesMasterId r:id="rId16"/>
  </p:notesMasterIdLst>
  <p:handoutMasterIdLst>
    <p:handoutMasterId r:id="rId17"/>
  </p:handoutMasterIdLst>
  <p:sldIdLst>
    <p:sldId id="266" r:id="rId6"/>
    <p:sldId id="263" r:id="rId7"/>
    <p:sldId id="277" r:id="rId8"/>
    <p:sldId id="278" r:id="rId9"/>
    <p:sldId id="2147470597" r:id="rId10"/>
    <p:sldId id="2147470603" r:id="rId11"/>
    <p:sldId id="2147470604" r:id="rId12"/>
    <p:sldId id="282" r:id="rId13"/>
    <p:sldId id="290" r:id="rId14"/>
    <p:sldId id="2147470602" r:id="rId15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333FF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113" autoAdjust="0"/>
    <p:restoredTop sz="94716"/>
  </p:normalViewPr>
  <p:slideViewPr>
    <p:cSldViewPr snapToGrid="0">
      <p:cViewPr varScale="1">
        <p:scale>
          <a:sx n="74" d="100"/>
          <a:sy n="74" d="100"/>
        </p:scale>
        <p:origin x="2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288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le gates" userId="f35b0930325edc8b" providerId="LiveId" clId="{CBC9600E-6055-4D07-B30C-1F01B41DE540}"/>
    <pc:docChg chg="modSld">
      <pc:chgData name="gale gates" userId="f35b0930325edc8b" providerId="LiveId" clId="{CBC9600E-6055-4D07-B30C-1F01B41DE540}" dt="2024-04-15T22:38:23.653" v="46" actId="20577"/>
      <pc:docMkLst>
        <pc:docMk/>
      </pc:docMkLst>
      <pc:sldChg chg="modSp mod">
        <pc:chgData name="gale gates" userId="f35b0930325edc8b" providerId="LiveId" clId="{CBC9600E-6055-4D07-B30C-1F01B41DE540}" dt="2024-04-15T22:36:24.703" v="21" actId="6549"/>
        <pc:sldMkLst>
          <pc:docMk/>
          <pc:sldMk cId="4168290503" sldId="263"/>
        </pc:sldMkLst>
        <pc:graphicFrameChg chg="modGraphic">
          <ac:chgData name="gale gates" userId="f35b0930325edc8b" providerId="LiveId" clId="{CBC9600E-6055-4D07-B30C-1F01B41DE540}" dt="2024-04-15T22:36:24.703" v="21" actId="6549"/>
          <ac:graphicFrameMkLst>
            <pc:docMk/>
            <pc:sldMk cId="4168290503" sldId="263"/>
            <ac:graphicFrameMk id="3" creationId="{030E9D12-A4B2-8833-AF12-CD0BBF2DE898}"/>
          </ac:graphicFrameMkLst>
        </pc:graphicFrameChg>
      </pc:sldChg>
      <pc:sldChg chg="modSp mod">
        <pc:chgData name="gale gates" userId="f35b0930325edc8b" providerId="LiveId" clId="{CBC9600E-6055-4D07-B30C-1F01B41DE540}" dt="2024-04-15T22:38:23.653" v="46" actId="20577"/>
        <pc:sldMkLst>
          <pc:docMk/>
          <pc:sldMk cId="3552145038" sldId="266"/>
        </pc:sldMkLst>
        <pc:spChg chg="mod">
          <ac:chgData name="gale gates" userId="f35b0930325edc8b" providerId="LiveId" clId="{CBC9600E-6055-4D07-B30C-1F01B41DE540}" dt="2024-04-15T22:35:55.585" v="8" actId="20577"/>
          <ac:spMkLst>
            <pc:docMk/>
            <pc:sldMk cId="3552145038" sldId="266"/>
            <ac:spMk id="2" creationId="{25FFB83C-257C-3917-C224-EC2CC125A1F3}"/>
          </ac:spMkLst>
        </pc:spChg>
        <pc:spChg chg="mod">
          <ac:chgData name="gale gates" userId="f35b0930325edc8b" providerId="LiveId" clId="{CBC9600E-6055-4D07-B30C-1F01B41DE540}" dt="2024-04-15T22:38:23.653" v="46" actId="20577"/>
          <ac:spMkLst>
            <pc:docMk/>
            <pc:sldMk cId="3552145038" sldId="266"/>
            <ac:spMk id="3" creationId="{116AACC3-5546-9A1F-AD6C-A0C2D420F2A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1D6BDAC-4EF7-2582-C2AD-013F0E1BED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D1803A-B060-ACD7-015F-3C677558AA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DC15A7-2588-4AB4-B753-4E4904367F64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ACA204-DAAA-2FAD-B0CD-7C6706E68E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A5F3FA-DB28-70BB-F79B-560AF3AF71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C54B3-038C-4B64-8DA4-81A3DF498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0973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AAA4A48-8B0F-6F41-9B2B-AE1E44FF8804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F9F2FC1C-B904-C54D-8912-5FAF5EE90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860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2FC1C-B904-C54D-8912-5FAF5EE900E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584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2FC1C-B904-C54D-8912-5FAF5EE900E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13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2FC1C-B904-C54D-8912-5FAF5EE900E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97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2FC1C-B904-C54D-8912-5FAF5EE900E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890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2FC1C-B904-C54D-8912-5FAF5EE900E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480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creenshot, blue, graphics, colorfulness&#10;&#10;Description automatically generated">
            <a:extLst>
              <a:ext uri="{FF2B5EF4-FFF2-40B4-BE49-F238E27FC236}">
                <a16:creationId xmlns:a16="http://schemas.microsoft.com/office/drawing/2014/main" id="{B998B966-BD30-91D6-572D-9092A529AA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457" t="14804" b="686"/>
          <a:stretch/>
        </p:blipFill>
        <p:spPr>
          <a:xfrm>
            <a:off x="0" y="1"/>
            <a:ext cx="556223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FE614-C17A-2C6D-1015-1A884DD3CB6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978992"/>
            <a:ext cx="9144000" cy="698486"/>
          </a:xfrm>
        </p:spPr>
        <p:txBody>
          <a:bodyPr anchor="b">
            <a:normAutofit/>
          </a:bodyPr>
          <a:lstStyle>
            <a:lvl1pPr algn="ctr">
              <a:defRPr sz="4300"/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9F3DFD-7071-5588-CC66-C2C6E61AE14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06730"/>
            <a:ext cx="9144000" cy="44721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/ Date of presentation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E88E1-5A55-2C68-8259-48A9FBF23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0257C-95E5-42A2-9192-998DD8AD7F99}" type="datetime1">
              <a:rPr lang="en-US" smtClean="0"/>
              <a:t>4/15/2024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2E630-7834-1EAE-E33C-820132F9B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E04BB-8D0A-F739-8585-77C50152B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B0D76-416E-A848-A852-F384D553907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EFEB259-456A-E64B-FD19-EA66506DA6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3999" y="4808569"/>
            <a:ext cx="9143999" cy="447215"/>
          </a:xfrm>
        </p:spPr>
        <p:txBody>
          <a:bodyPr>
            <a:normAutofit/>
          </a:bodyPr>
          <a:lstStyle>
            <a:lvl1pPr algn="ctr">
              <a:defRPr sz="2200" b="1"/>
            </a:lvl1pPr>
          </a:lstStyle>
          <a:p>
            <a:pPr lvl="0"/>
            <a:r>
              <a:rPr lang="en-US" dirty="0"/>
              <a:t>Date, presenter names, or delete this</a:t>
            </a:r>
          </a:p>
        </p:txBody>
      </p:sp>
    </p:spTree>
    <p:extLst>
      <p:ext uri="{BB962C8B-B14F-4D97-AF65-F5344CB8AC3E}">
        <p14:creationId xmlns:p14="http://schemas.microsoft.com/office/powerpoint/2010/main" val="2254210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2BE1-23FD-4604-5369-390969431F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Insert your slide title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98E68F-56A9-0A4B-C871-7FFFEB447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A6E30-69F0-4588-873A-FB230E632DA6}" type="datetime1">
              <a:rPr lang="en-US" smtClean="0"/>
              <a:t>4/15/2024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566562-30E0-26F4-19A7-63F75D399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CA98FD-D206-160E-256F-649DFF2D5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B0D76-416E-A848-A852-F384D55390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00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7D0A54-1509-8F5E-20C6-4CBFA602B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92797-46E3-494B-ADF0-ED65B34EB7C6}" type="datetime1">
              <a:rPr lang="en-US" smtClean="0"/>
              <a:t>4/15/2024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EFF468-19B3-FC7B-B253-6501A75C3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E27DA-34F8-BBD0-71E2-8257BF061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B0D76-416E-A848-A852-F384D55390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1434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e Heart of it Al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7D0A54-1509-8F5E-20C6-4CBFA602B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449C4-AFBF-4987-9E85-9B7550FE3662}" type="datetime1">
              <a:rPr lang="en-US" smtClean="0"/>
              <a:t>4/15/2024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EFF468-19B3-FC7B-B253-6501A75C3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E27DA-34F8-BBD0-71E2-8257BF061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B0D76-416E-A848-A852-F384D553907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D69C65-CF39-E92D-4F00-82414C56667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red and blue logo&#10;&#10;Description automatically generated with low confidence">
            <a:extLst>
              <a:ext uri="{FF2B5EF4-FFF2-40B4-BE49-F238E27FC236}">
                <a16:creationId xmlns:a16="http://schemas.microsoft.com/office/drawing/2014/main" id="{B463C1AF-E3DE-26B8-FDB4-B0B0F4248C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9779" y="1152939"/>
            <a:ext cx="8635467" cy="409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80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velopmen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7D0A54-1509-8F5E-20C6-4CBFA602B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04ED7-741D-48C2-86DF-28AB5C66FAE9}" type="datetime1">
              <a:rPr lang="en-US" smtClean="0"/>
              <a:t>4/15/2024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EFF468-19B3-FC7B-B253-6501A75C3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E27DA-34F8-BBD0-71E2-8257BF061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B0D76-416E-A848-A852-F384D553907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D69C65-CF39-E92D-4F00-82414C56667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F1EE6-5B3B-F55A-CD96-040FEE5466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98146" y="1830253"/>
            <a:ext cx="10117877" cy="27615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DF2728-CE02-BB88-857A-BD10F1561568}"/>
              </a:ext>
            </a:extLst>
          </p:cNvPr>
          <p:cNvSpPr txBox="1"/>
          <p:nvPr userDrawn="1"/>
        </p:nvSpPr>
        <p:spPr>
          <a:xfrm>
            <a:off x="5040351" y="4591763"/>
            <a:ext cx="6391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das.ohio.gov</a:t>
            </a:r>
            <a:endParaRPr lang="en-US" sz="24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3343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full-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7D0A54-1509-8F5E-20C6-4CBFA602B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16825-D60D-4153-9D77-EE9E36CA9964}" type="datetime1">
              <a:rPr lang="en-US" smtClean="0"/>
              <a:t>4/15/2024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EFF468-19B3-FC7B-B253-6501A75C3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E27DA-34F8-BBD0-71E2-8257BF061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B0D76-416E-A848-A852-F384D553907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D69C65-CF39-E92D-4F00-82414C56667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EA0557E-403C-D9BC-12F0-21547A89D0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Double-click center of slide to add a full-screen photo</a:t>
            </a:r>
          </a:p>
        </p:txBody>
      </p:sp>
    </p:spTree>
    <p:extLst>
      <p:ext uri="{BB962C8B-B14F-4D97-AF65-F5344CB8AC3E}">
        <p14:creationId xmlns:p14="http://schemas.microsoft.com/office/powerpoint/2010/main" val="7086497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02759-65BF-7B71-E39F-42015C288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8C54E-42F8-DC95-831F-3C108CFF9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C89E44-FBD2-BEA1-10D6-2E07F29E4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779072-6F6D-3314-5E3D-730B2AD4A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A12D5-E5B0-4BD5-96EA-73D224A3503C}" type="datetime1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27CA81-665C-DF79-8C32-8E7E40C97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98992B-05EC-65B3-87FF-164A9EED2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B0D76-416E-A848-A852-F384D5539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5991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BC3F7-78DF-6CB1-EDC5-5C0F3B5ED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223025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A short title can go here if you want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1961FF-3CAB-0B1D-60C6-9D6D9261A2C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7" y="987425"/>
            <a:ext cx="6603651" cy="453242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Double-click in this box to add a photo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57C780-101F-5AC0-D7F1-A9296B479C0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A small amount of text can go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51091E-CE62-9F06-A666-C3A06AED0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69CFC-88B7-43DC-AE7D-6FD6DB7C2AF4}" type="datetime1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59AE35-14D2-2DAB-34DB-60247B5F3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08A9D6-D6B6-CC61-E9A1-23B63B31F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B0D76-416E-A848-A852-F384D5539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95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FE614-C17A-2C6D-1015-1A884DD3CB6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978992"/>
            <a:ext cx="9144000" cy="698486"/>
          </a:xfrm>
        </p:spPr>
        <p:txBody>
          <a:bodyPr anchor="b">
            <a:normAutofit/>
          </a:bodyPr>
          <a:lstStyle>
            <a:lvl1pPr algn="ctr">
              <a:defRPr sz="4300"/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9F3DFD-7071-5588-CC66-C2C6E61AE14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06730"/>
            <a:ext cx="9144000" cy="44721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/ Date of presentation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E88E1-5A55-2C68-8259-48A9FBF23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102F7-0E78-4CA6-BA48-4D66C1B24B94}" type="datetime1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2E630-7834-1EAE-E33C-820132F9B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E04BB-8D0A-F739-8585-77C50152B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B0D76-416E-A848-A852-F384D553907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EFEB259-456A-E64B-FD19-EA66506DA6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3999" y="4808569"/>
            <a:ext cx="9143999" cy="447215"/>
          </a:xfrm>
        </p:spPr>
        <p:txBody>
          <a:bodyPr>
            <a:normAutofit/>
          </a:bodyPr>
          <a:lstStyle>
            <a:lvl1pPr algn="ctr">
              <a:defRPr sz="2200" b="1"/>
            </a:lvl1pPr>
          </a:lstStyle>
          <a:p>
            <a:pPr lvl="0"/>
            <a:r>
              <a:rPr lang="en-US" dirty="0"/>
              <a:t>Date, presenter names, or delete this</a:t>
            </a:r>
          </a:p>
        </p:txBody>
      </p:sp>
    </p:spTree>
    <p:extLst>
      <p:ext uri="{BB962C8B-B14F-4D97-AF65-F5344CB8AC3E}">
        <p14:creationId xmlns:p14="http://schemas.microsoft.com/office/powerpoint/2010/main" val="129025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07567-296C-688B-7C4D-50F553FF16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F7797-A798-4F54-8CDD-2AC539A561F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7B4CB-3376-C32E-1996-3B8F40443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CF03B-7153-47F0-AA61-97C4844F3BF4}" type="datetime1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606C8-C17E-DCF8-2CEC-0AB0DCF60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5E2F0-1ED3-990B-8BBD-E5731DB5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B0D76-416E-A848-A852-F384D5539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869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07567-296C-688B-7C4D-50F553FF16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5157" y="714564"/>
            <a:ext cx="6264052" cy="756009"/>
          </a:xfrm>
        </p:spPr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F7797-A798-4F54-8CDD-2AC539A561F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95156" y="1467397"/>
            <a:ext cx="6264051" cy="4575175"/>
          </a:xfrm>
        </p:spPr>
        <p:txBody>
          <a:bodyPr/>
          <a:lstStyle/>
          <a:p>
            <a:pPr lvl="0"/>
            <a:r>
              <a:rPr lang="en-US" dirty="0"/>
              <a:t>Slide content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7B4CB-3376-C32E-1996-3B8F40443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A36AC-A4B5-495E-97A5-EC87ACC96CC0}" type="datetime1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606C8-C17E-DCF8-2CEC-0AB0DCF60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5E2F0-1ED3-990B-8BBD-E5731DB5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B0D76-416E-A848-A852-F384D553907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5A4401-5180-C3CC-411C-77852D81BA57}"/>
              </a:ext>
            </a:extLst>
          </p:cNvPr>
          <p:cNvSpPr/>
          <p:nvPr userDrawn="1"/>
        </p:nvSpPr>
        <p:spPr>
          <a:xfrm>
            <a:off x="43070" y="0"/>
            <a:ext cx="493163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760B0E9-4488-F7A1-E840-81CFDB8D310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840288" cy="6858000"/>
          </a:xfrm>
        </p:spPr>
        <p:txBody>
          <a:bodyPr/>
          <a:lstStyle/>
          <a:p>
            <a:r>
              <a:rPr lang="en-US"/>
              <a:t>Double-click to add a photo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4CD565-9BCF-6EC3-9850-A20B1235ABF4}"/>
              </a:ext>
            </a:extLst>
          </p:cNvPr>
          <p:cNvSpPr/>
          <p:nvPr userDrawn="1"/>
        </p:nvSpPr>
        <p:spPr>
          <a:xfrm>
            <a:off x="5382014" y="0"/>
            <a:ext cx="1375611" cy="1155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91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07567-296C-688B-7C4D-50F553FF16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F7797-A798-4F54-8CDD-2AC539A561F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7B4CB-3376-C32E-1996-3B8F40443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A1B30-D1A0-4D87-9D2C-3CB180EBD58A}" type="datetime1">
              <a:rPr lang="en-US" smtClean="0"/>
              <a:t>4/15/2024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606C8-C17E-DCF8-2CEC-0AB0DCF60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5E2F0-1ED3-990B-8BBD-E5731DB5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B0D76-416E-A848-A852-F384D55390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5048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89EF8-6B03-DF8E-149D-F3E8C693F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4ECD8-C19E-4843-A1E7-80EBA99F7802}" type="datetime1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A1566-F60B-D737-EBB6-D74B02DC9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E6B36-0C90-FD3C-C497-F0CC3E0D5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B0D76-416E-A848-A852-F384D55390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39CC93-5744-3B91-AAAC-B3AC7E6773E3}"/>
              </a:ext>
            </a:extLst>
          </p:cNvPr>
          <p:cNvSpPr/>
          <p:nvPr userDrawn="1"/>
        </p:nvSpPr>
        <p:spPr>
          <a:xfrm>
            <a:off x="0" y="2478959"/>
            <a:ext cx="12192000" cy="19572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CE74988-C28F-89E5-F079-E1D9005B4F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941982"/>
            <a:ext cx="10287000" cy="485637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(or Presenter’s Name)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C6340DF2-2AD2-9100-62C4-A1DCB2C0DA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515" y="3427619"/>
            <a:ext cx="10287000" cy="485637"/>
          </a:xfrm>
        </p:spPr>
        <p:txBody>
          <a:bodyPr>
            <a:norm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subtitle (or presenter’s title/organization)</a:t>
            </a:r>
          </a:p>
        </p:txBody>
      </p:sp>
    </p:spTree>
    <p:extLst>
      <p:ext uri="{BB962C8B-B14F-4D97-AF65-F5344CB8AC3E}">
        <p14:creationId xmlns:p14="http://schemas.microsoft.com/office/powerpoint/2010/main" val="18962341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41723-8C70-EB77-AE1E-94B7AD7966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18266-1724-A21A-9926-44DA853B394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icons to add content, or just start typing to add text.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EF4E72-3870-7256-5E70-69560C80545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icons to add content, or just start typing to add text.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AEBCA-E6AE-0844-8022-9B65AA54C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4491-49E0-456D-A195-A5ADB62A7029}" type="datetime1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E974B6-3294-76B9-761C-1669E4096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601065-AD59-D388-05D1-EF96DB275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B0D76-416E-A848-A852-F384D5539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4040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hree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41723-8C70-EB77-AE1E-94B7AD7966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18266-1724-A21A-9926-44DA853B394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3316357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icons to add content, or just start typing to add text.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AEBCA-E6AE-0844-8022-9B65AA54C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6B695-97C7-47E3-B69E-449C9B1CF2B9}" type="datetime1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E974B6-3294-76B9-761C-1669E4096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601065-AD59-D388-05D1-EF96DB275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B0D76-416E-A848-A852-F384D553907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CC4CDF6-3F4C-D0FE-7E3B-158BD8BDA9B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437821" y="1819001"/>
            <a:ext cx="3316357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icons to add content, or just start typing to add text.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9637E2B-9D47-BD4B-C311-335FA4A3F0E3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37443" y="1819001"/>
            <a:ext cx="3316357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icons to add content, or just start typing to add text.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40969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ur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41723-8C70-EB77-AE1E-94B7AD7966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18266-1724-A21A-9926-44DA853B394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1" y="1825625"/>
            <a:ext cx="246159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icons to add content, or just start typing to add text.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AEBCA-E6AE-0844-8022-9B65AA54C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21B6A-85D7-4688-90EF-1ADEAD3F2252}" type="datetime1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E974B6-3294-76B9-761C-1669E4096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601065-AD59-D388-05D1-EF96DB275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B0D76-416E-A848-A852-F384D553907A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5F3F283-DE41-8A64-A6C3-E37C239ACC0D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3485323" y="1819001"/>
            <a:ext cx="246159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icons to add content, or just start typing to add text.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ABB7F53-2709-4DF0-7E5D-C089CC44D45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132445" y="1819001"/>
            <a:ext cx="246159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icons to add content, or just start typing to add text.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BB8C4E5-2286-EC38-2899-81559387D4D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779567" y="1812377"/>
            <a:ext cx="246159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icons to add content, or just start typing to add text.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30814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 content areas w/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41723-8C70-EB77-AE1E-94B7AD7966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18266-1724-A21A-9926-44DA853B394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icons to add content, or just start typing to add text.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EF4E72-3870-7256-5E70-69560C80545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icons to add content, or just start typing to add text.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AEBCA-E6AE-0844-8022-9B65AA54C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C917C-8D0A-4104-AEEA-B599B6F1D837}" type="datetime1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E974B6-3294-76B9-761C-1669E4096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601065-AD59-D388-05D1-EF96DB275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B0D76-416E-A848-A852-F384D553907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42FDEFD-E470-3CC1-D67C-697E4D9F988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5899150"/>
            <a:ext cx="5181600" cy="365125"/>
          </a:xfrm>
        </p:spPr>
        <p:txBody>
          <a:bodyPr>
            <a:normAutofit/>
          </a:bodyPr>
          <a:lstStyle>
            <a:lvl1pPr>
              <a:defRPr sz="1600" i="1"/>
            </a:lvl1pPr>
          </a:lstStyle>
          <a:p>
            <a:r>
              <a:rPr lang="en-US"/>
              <a:t>Photo or chart caption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6AC48F6-4B6A-12A6-853B-937D463051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72200" y="5899150"/>
            <a:ext cx="5181600" cy="365125"/>
          </a:xfrm>
        </p:spPr>
        <p:txBody>
          <a:bodyPr>
            <a:normAutofit/>
          </a:bodyPr>
          <a:lstStyle>
            <a:lvl1pPr>
              <a:defRPr sz="1600" i="1"/>
            </a:lvl1pPr>
          </a:lstStyle>
          <a:p>
            <a:r>
              <a:rPr lang="en-US"/>
              <a:t>Photo or chart caption</a:t>
            </a:r>
          </a:p>
        </p:txBody>
      </p:sp>
    </p:spTree>
    <p:extLst>
      <p:ext uri="{BB962C8B-B14F-4D97-AF65-F5344CB8AC3E}">
        <p14:creationId xmlns:p14="http://schemas.microsoft.com/office/powerpoint/2010/main" val="4251625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41723-8C70-EB77-AE1E-94B7AD7966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 for photo collage layout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AEBCA-E6AE-0844-8022-9B65AA54C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C2FFE-500A-4F7B-A69F-27DB66876F62}" type="datetime1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E974B6-3294-76B9-761C-1669E4096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601065-AD59-D388-05D1-EF96DB275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B0D76-416E-A848-A852-F384D553907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D76B3F5-49C2-242D-E372-FB066547CD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8201" y="1660525"/>
            <a:ext cx="3067878" cy="2017713"/>
          </a:xfrm>
        </p:spPr>
        <p:txBody>
          <a:bodyPr/>
          <a:lstStyle/>
          <a:p>
            <a:r>
              <a:rPr lang="en-US"/>
              <a:t>Click icon to add photo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9B1DFD8-F3D2-6797-50D2-E8D3E783AE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141305" y="1660524"/>
            <a:ext cx="3929269" cy="2017713"/>
          </a:xfrm>
        </p:spPr>
        <p:txBody>
          <a:bodyPr/>
          <a:lstStyle/>
          <a:p>
            <a:r>
              <a:rPr lang="en-US"/>
              <a:t>Click icon to add photo</a:t>
            </a:r>
          </a:p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54AAC92D-7553-E12F-BE1E-19BEC28624A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285923" y="1660523"/>
            <a:ext cx="3067878" cy="2017713"/>
          </a:xfrm>
        </p:spPr>
        <p:txBody>
          <a:bodyPr/>
          <a:lstStyle/>
          <a:p>
            <a:r>
              <a:rPr lang="en-US"/>
              <a:t>Click icon to add photo</a:t>
            </a:r>
          </a:p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38D850E-123F-20FA-98C7-8E6488CA0B2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02696" y="3882198"/>
            <a:ext cx="3067878" cy="2017713"/>
          </a:xfrm>
        </p:spPr>
        <p:txBody>
          <a:bodyPr/>
          <a:lstStyle/>
          <a:p>
            <a:r>
              <a:rPr lang="en-US"/>
              <a:t>Click icon to add photo</a:t>
            </a:r>
          </a:p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1C140621-9E03-9BA8-A4C7-4A247E1D2FF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8200" y="3882197"/>
            <a:ext cx="3929269" cy="2017713"/>
          </a:xfrm>
        </p:spPr>
        <p:txBody>
          <a:bodyPr/>
          <a:lstStyle/>
          <a:p>
            <a:r>
              <a:rPr lang="en-US"/>
              <a:t>Click icon to add photo</a:t>
            </a:r>
          </a:p>
          <a:p>
            <a:endParaRPr lang="en-US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3800D11E-2C6D-CAA9-300E-B149C75C4FC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85922" y="3882196"/>
            <a:ext cx="3067878" cy="2017713"/>
          </a:xfrm>
        </p:spPr>
        <p:txBody>
          <a:bodyPr/>
          <a:lstStyle/>
          <a:p>
            <a:r>
              <a:rPr lang="en-US"/>
              <a:t>Click icon to add photo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038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2BE1-23FD-4604-5369-390969431F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Insert your slide title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98E68F-56A9-0A4B-C871-7FFFEB447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7BA24-B066-466C-B243-179679B53D8F}" type="datetime1">
              <a:rPr lang="en-US" smtClean="0"/>
              <a:t>4/15/2024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566562-30E0-26F4-19A7-63F75D399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CA98FD-D206-160E-256F-649DFF2D5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B0D76-416E-A848-A852-F384D5539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401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7D0A54-1509-8F5E-20C6-4CBFA602B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38569-1F7B-4DC5-8077-1CB5939560B1}" type="datetime1">
              <a:rPr lang="en-US" smtClean="0"/>
              <a:t>4/15/2024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EFF468-19B3-FC7B-B253-6501A75C3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E27DA-34F8-BBD0-71E2-8257BF061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B0D76-416E-A848-A852-F384D5539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880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e Heart of it Al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7D0A54-1509-8F5E-20C6-4CBFA602B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4B018-551E-4389-B72C-5F60E90FF165}" type="datetime1">
              <a:rPr lang="en-US" smtClean="0"/>
              <a:t>4/15/2024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EFF468-19B3-FC7B-B253-6501A75C3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E27DA-34F8-BBD0-71E2-8257BF061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B0D76-416E-A848-A852-F384D553907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D69C65-CF39-E92D-4F00-82414C56667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63C1AF-E3DE-26B8-FDB4-B0B0F4248C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29779" y="1152939"/>
            <a:ext cx="8635467" cy="409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415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velopmen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7D0A54-1509-8F5E-20C6-4CBFA602B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2975D-7BB2-4971-AE6D-60DD3791B64F}" type="datetime1">
              <a:rPr lang="en-US" smtClean="0"/>
              <a:t>4/15/2024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EFF468-19B3-FC7B-B253-6501A75C3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E27DA-34F8-BBD0-71E2-8257BF061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B0D76-416E-A848-A852-F384D553907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D69C65-CF39-E92D-4F00-82414C56667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F1EE6-5B3B-F55A-CD96-040FEE5466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10115" y="1825003"/>
            <a:ext cx="10093939" cy="27720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B13C31-E9C8-9E9D-02B6-28E3E55F0BB3}"/>
              </a:ext>
            </a:extLst>
          </p:cNvPr>
          <p:cNvSpPr txBox="1"/>
          <p:nvPr userDrawn="1"/>
        </p:nvSpPr>
        <p:spPr>
          <a:xfrm>
            <a:off x="5040351" y="4591763"/>
            <a:ext cx="6391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das.ohio.gov</a:t>
            </a:r>
            <a:endParaRPr lang="en-US" sz="24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763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07567-296C-688B-7C4D-50F553FF16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5157" y="714564"/>
            <a:ext cx="6264052" cy="756009"/>
          </a:xfrm>
        </p:spPr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F7797-A798-4F54-8CDD-2AC539A561F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95156" y="1467397"/>
            <a:ext cx="6264051" cy="4575175"/>
          </a:xfrm>
        </p:spPr>
        <p:txBody>
          <a:bodyPr/>
          <a:lstStyle/>
          <a:p>
            <a:pPr lvl="0"/>
            <a:r>
              <a:rPr lang="en-US" dirty="0"/>
              <a:t>Slide content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7B4CB-3376-C32E-1996-3B8F40443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49CDA-3CE3-4DD0-8842-3A743DCB7BAB}" type="datetime1">
              <a:rPr lang="en-US" smtClean="0"/>
              <a:t>4/15/2024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606C8-C17E-DCF8-2CEC-0AB0DCF60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5E2F0-1ED3-990B-8BBD-E5731DB5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B0D76-416E-A848-A852-F384D553907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5A4401-5180-C3CC-411C-77852D81BA57}"/>
              </a:ext>
            </a:extLst>
          </p:cNvPr>
          <p:cNvSpPr/>
          <p:nvPr userDrawn="1"/>
        </p:nvSpPr>
        <p:spPr>
          <a:xfrm>
            <a:off x="43070" y="0"/>
            <a:ext cx="493163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760B0E9-4488-F7A1-E840-81CFDB8D310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840288" cy="6858000"/>
          </a:xfrm>
        </p:spPr>
        <p:txBody>
          <a:bodyPr/>
          <a:lstStyle/>
          <a:p>
            <a:r>
              <a:rPr lang="en-US" dirty="0"/>
              <a:t>Double-click to add a photo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4CD565-9BCF-6EC3-9850-A20B1235ABF4}"/>
              </a:ext>
            </a:extLst>
          </p:cNvPr>
          <p:cNvSpPr/>
          <p:nvPr userDrawn="1"/>
        </p:nvSpPr>
        <p:spPr>
          <a:xfrm>
            <a:off x="5382014" y="0"/>
            <a:ext cx="1375611" cy="11550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1363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full-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7D0A54-1509-8F5E-20C6-4CBFA602B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6D52-B529-4EDE-9156-9A5A40539133}" type="datetime1">
              <a:rPr lang="en-US" smtClean="0"/>
              <a:t>4/15/2024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EFF468-19B3-FC7B-B253-6501A75C3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E27DA-34F8-BBD0-71E2-8257BF061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B0D76-416E-A848-A852-F384D553907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D69C65-CF39-E92D-4F00-82414C56667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EA0557E-403C-D9BC-12F0-21547A89D0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Double-click center of slide to add a full-screen photo</a:t>
            </a:r>
          </a:p>
        </p:txBody>
      </p:sp>
    </p:spTree>
    <p:extLst>
      <p:ext uri="{BB962C8B-B14F-4D97-AF65-F5344CB8AC3E}">
        <p14:creationId xmlns:p14="http://schemas.microsoft.com/office/powerpoint/2010/main" val="7093947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02759-65BF-7B71-E39F-42015C288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8C54E-42F8-DC95-831F-3C108CFF9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C89E44-FBD2-BEA1-10D6-2E07F29E4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779072-6F6D-3314-5E3D-730B2AD4A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722C5-1C8C-4D67-A89B-41700DF2D6C1}" type="datetime1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27CA81-665C-DF79-8C32-8E7E40C97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98992B-05EC-65B3-87FF-164A9EED2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B0D76-416E-A848-A852-F384D5539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236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BC3F7-78DF-6CB1-EDC5-5C0F3B5ED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223025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A short title can go here if you want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1961FF-3CAB-0B1D-60C6-9D6D9261A2C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7" y="987425"/>
            <a:ext cx="6603651" cy="453242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Double-click in this box to add a photo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57C780-101F-5AC0-D7F1-A9296B479C0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A small amount of text can go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51091E-CE62-9F06-A666-C3A06AED0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90B46-6BC7-478A-A620-56F49EA56641}" type="datetime1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59AE35-14D2-2DAB-34DB-60247B5F3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08A9D6-D6B6-CC61-E9A1-23B63B31F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B0D76-416E-A848-A852-F384D5539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59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89EF8-6B03-DF8E-149D-F3E8C693F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05D2F-6C8C-4D7B-BD73-8181889BD7B0}" type="datetime1">
              <a:rPr lang="en-US" smtClean="0"/>
              <a:t>4/15/2024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A1566-F60B-D737-EBB6-D74B02DC9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E6B36-0C90-FD3C-C497-F0CC3E0D5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B0D76-416E-A848-A852-F384D553907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39CC93-5744-3B91-AAAC-B3AC7E6773E3}"/>
              </a:ext>
            </a:extLst>
          </p:cNvPr>
          <p:cNvSpPr/>
          <p:nvPr userDrawn="1"/>
        </p:nvSpPr>
        <p:spPr>
          <a:xfrm>
            <a:off x="0" y="2478959"/>
            <a:ext cx="12192000" cy="1957233"/>
          </a:xfrm>
          <a:prstGeom prst="rect">
            <a:avLst/>
          </a:prstGeom>
          <a:solidFill>
            <a:srgbClr val="093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CE74988-C28F-89E5-F079-E1D9005B4F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941982"/>
            <a:ext cx="10287000" cy="485637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(or Presenter’s Name)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C6340DF2-2AD2-9100-62C4-A1DCB2C0DA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515" y="3427619"/>
            <a:ext cx="10287000" cy="485637"/>
          </a:xfrm>
        </p:spPr>
        <p:txBody>
          <a:bodyPr>
            <a:norm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subtitle (or presenter’s title/organization)</a:t>
            </a:r>
          </a:p>
        </p:txBody>
      </p:sp>
    </p:spTree>
    <p:extLst>
      <p:ext uri="{BB962C8B-B14F-4D97-AF65-F5344CB8AC3E}">
        <p14:creationId xmlns:p14="http://schemas.microsoft.com/office/powerpoint/2010/main" val="3463403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41723-8C70-EB77-AE1E-94B7AD7966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18266-1724-A21A-9926-44DA853B394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icons to add content, or just start typing to add text.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EF4E72-3870-7256-5E70-69560C80545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icons to add content, or just start typing to add text.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AEBCA-E6AE-0844-8022-9B65AA54C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721CB-92DC-4A3A-94DC-AC8EB5E4A446}" type="datetime1">
              <a:rPr lang="en-US" smtClean="0"/>
              <a:t>4/15/2024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E974B6-3294-76B9-761C-1669E4096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601065-AD59-D388-05D1-EF96DB275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B0D76-416E-A848-A852-F384D55390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078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hree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41723-8C70-EB77-AE1E-94B7AD7966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18266-1724-A21A-9926-44DA853B394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3316357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icons to add content, or just start typing to add text.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AEBCA-E6AE-0844-8022-9B65AA54C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37BAF-143D-4D7B-855A-7C0C7D57CF9F}" type="datetime1">
              <a:rPr lang="en-US" smtClean="0"/>
              <a:t>4/15/2024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E974B6-3294-76B9-761C-1669E4096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601065-AD59-D388-05D1-EF96DB275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B0D76-416E-A848-A852-F384D553907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CC4CDF6-3F4C-D0FE-7E3B-158BD8BDA9B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437821" y="1819001"/>
            <a:ext cx="3316357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icons to add content, or just start typing to add text.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9637E2B-9D47-BD4B-C311-335FA4A3F0E3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37443" y="1819001"/>
            <a:ext cx="3316357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icons to add content, or just start typing to add text.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618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ur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41723-8C70-EB77-AE1E-94B7AD7966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18266-1724-A21A-9926-44DA853B394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1" y="1825625"/>
            <a:ext cx="246159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icons to add content, or just start typing to add text.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AEBCA-E6AE-0844-8022-9B65AA54C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0F0AE-162F-4BFC-9B21-EBF8D0F279BE}" type="datetime1">
              <a:rPr lang="en-US" smtClean="0"/>
              <a:t>4/15/2024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E974B6-3294-76B9-761C-1669E4096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601065-AD59-D388-05D1-EF96DB275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B0D76-416E-A848-A852-F384D553907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5F3F283-DE41-8A64-A6C3-E37C239ACC0D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3485323" y="1819001"/>
            <a:ext cx="246159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icons to add content, or just start typing to add text.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ABB7F53-2709-4DF0-7E5D-C089CC44D45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132445" y="1819001"/>
            <a:ext cx="246159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icons to add content, or just start typing to add text.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BB8C4E5-2286-EC38-2899-81559387D4D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779567" y="1812377"/>
            <a:ext cx="246159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icons to add content, or just start typing to add text.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2387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 content areas w/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41723-8C70-EB77-AE1E-94B7AD7966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18266-1724-A21A-9926-44DA853B394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icons to add content, or just start typing to add text.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EF4E72-3870-7256-5E70-69560C80545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icons to add content, or just start typing to add text.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AEBCA-E6AE-0844-8022-9B65AA54C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188C5-360A-491F-AF25-4D0E976FDFA2}" type="datetime1">
              <a:rPr lang="en-US" smtClean="0"/>
              <a:t>4/15/2024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E974B6-3294-76B9-761C-1669E4096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601065-AD59-D388-05D1-EF96DB275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B0D76-416E-A848-A852-F384D553907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42FDEFD-E470-3CC1-D67C-697E4D9F988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5899150"/>
            <a:ext cx="5181600" cy="365125"/>
          </a:xfrm>
        </p:spPr>
        <p:txBody>
          <a:bodyPr>
            <a:normAutofit/>
          </a:bodyPr>
          <a:lstStyle>
            <a:lvl1pPr>
              <a:defRPr sz="1600" i="1"/>
            </a:lvl1pPr>
          </a:lstStyle>
          <a:p>
            <a:r>
              <a:rPr lang="en-US" dirty="0"/>
              <a:t>Photo or chart caption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6AC48F6-4B6A-12A6-853B-937D463051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72200" y="5899150"/>
            <a:ext cx="5181600" cy="365125"/>
          </a:xfrm>
        </p:spPr>
        <p:txBody>
          <a:bodyPr>
            <a:normAutofit/>
          </a:bodyPr>
          <a:lstStyle>
            <a:lvl1pPr>
              <a:defRPr sz="1600" i="1"/>
            </a:lvl1pPr>
          </a:lstStyle>
          <a:p>
            <a:r>
              <a:rPr lang="en-US" dirty="0"/>
              <a:t>Photo or chart caption</a:t>
            </a:r>
          </a:p>
        </p:txBody>
      </p:sp>
    </p:spTree>
    <p:extLst>
      <p:ext uri="{BB962C8B-B14F-4D97-AF65-F5344CB8AC3E}">
        <p14:creationId xmlns:p14="http://schemas.microsoft.com/office/powerpoint/2010/main" val="13800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41723-8C70-EB77-AE1E-94B7AD7966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 for photo collage layout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AEBCA-E6AE-0844-8022-9B65AA54C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1ABC1-D6FB-4740-A276-28F735FD02FA}" type="datetime1">
              <a:rPr lang="en-US" smtClean="0"/>
              <a:t>4/15/2024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E974B6-3294-76B9-761C-1669E4096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601065-AD59-D388-05D1-EF96DB275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B0D76-416E-A848-A852-F384D553907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D76B3F5-49C2-242D-E372-FB066547CD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8201" y="1660525"/>
            <a:ext cx="3067878" cy="2017713"/>
          </a:xfrm>
        </p:spPr>
        <p:txBody>
          <a:bodyPr/>
          <a:lstStyle/>
          <a:p>
            <a:r>
              <a:rPr lang="en-US" dirty="0"/>
              <a:t>Click icon to add photo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9B1DFD8-F3D2-6797-50D2-E8D3E783AE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141305" y="1660524"/>
            <a:ext cx="3929269" cy="2017713"/>
          </a:xfrm>
        </p:spPr>
        <p:txBody>
          <a:bodyPr/>
          <a:lstStyle/>
          <a:p>
            <a:r>
              <a:rPr lang="en-US" dirty="0"/>
              <a:t>Click icon to add photo</a:t>
            </a:r>
          </a:p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54AAC92D-7553-E12F-BE1E-19BEC28624A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285923" y="1660523"/>
            <a:ext cx="3067878" cy="2017713"/>
          </a:xfrm>
        </p:spPr>
        <p:txBody>
          <a:bodyPr/>
          <a:lstStyle/>
          <a:p>
            <a:r>
              <a:rPr lang="en-US" dirty="0"/>
              <a:t>Click icon to add photo</a:t>
            </a:r>
          </a:p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38D850E-123F-20FA-98C7-8E6488CA0B2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02696" y="3882198"/>
            <a:ext cx="3067878" cy="2017713"/>
          </a:xfrm>
        </p:spPr>
        <p:txBody>
          <a:bodyPr/>
          <a:lstStyle/>
          <a:p>
            <a:r>
              <a:rPr lang="en-US" dirty="0"/>
              <a:t>Click icon to add photo</a:t>
            </a:r>
          </a:p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1C140621-9E03-9BA8-A4C7-4A247E1D2FF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8200" y="3882197"/>
            <a:ext cx="3929269" cy="2017713"/>
          </a:xfrm>
        </p:spPr>
        <p:txBody>
          <a:bodyPr/>
          <a:lstStyle/>
          <a:p>
            <a:r>
              <a:rPr lang="en-US" dirty="0"/>
              <a:t>Click icon to add photo</a:t>
            </a:r>
          </a:p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3800D11E-2C6D-CAA9-300E-B149C75C4FC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85922" y="3882196"/>
            <a:ext cx="3067878" cy="2017713"/>
          </a:xfrm>
        </p:spPr>
        <p:txBody>
          <a:bodyPr/>
          <a:lstStyle/>
          <a:p>
            <a:r>
              <a:rPr lang="en-US" dirty="0"/>
              <a:t>Click icon to add photo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41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550BB3-D2FC-71F4-6C6B-67470301A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4564"/>
            <a:ext cx="10515600" cy="756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0EEA6A-BDC4-D712-DB2D-5FDDD2365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67397"/>
            <a:ext cx="10515600" cy="4575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17FBC-5D88-7EF9-C68D-ECDE419B25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5C9E4-EB79-44A8-9657-D39A743FD408}" type="datetime1">
              <a:rPr lang="en-US" smtClean="0"/>
              <a:t>4/15/2024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FF9A7-0432-634A-EC85-4A66BD1DF4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1B0D76-416E-A848-A852-F384D553907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178DACA-4989-D8EE-EAA7-3D55BCCA1C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A6DB9D-68CC-3994-C78D-CECAC368C21A}"/>
              </a:ext>
            </a:extLst>
          </p:cNvPr>
          <p:cNvSpPr/>
          <p:nvPr userDrawn="1"/>
        </p:nvSpPr>
        <p:spPr>
          <a:xfrm>
            <a:off x="915203" y="0"/>
            <a:ext cx="1375611" cy="11550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438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51" r:id="rId4"/>
    <p:sldLayoutId id="2147483652" r:id="rId5"/>
    <p:sldLayoutId id="2147483666" r:id="rId6"/>
    <p:sldLayoutId id="2147483667" r:id="rId7"/>
    <p:sldLayoutId id="2147483665" r:id="rId8"/>
    <p:sldLayoutId id="2147483664" r:id="rId9"/>
    <p:sldLayoutId id="2147483663" r:id="rId10"/>
    <p:sldLayoutId id="2147483655" r:id="rId11"/>
    <p:sldLayoutId id="2147483658" r:id="rId12"/>
    <p:sldLayoutId id="2147483662" r:id="rId13"/>
    <p:sldLayoutId id="2147483660" r:id="rId14"/>
    <p:sldLayoutId id="2147483656" r:id="rId15"/>
    <p:sldLayoutId id="2147483657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accent4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550BB3-D2FC-71F4-6C6B-67470301A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4564"/>
            <a:ext cx="10515600" cy="756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0EEA6A-BDC4-D712-DB2D-5FDDD2365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67397"/>
            <a:ext cx="10515600" cy="4575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17FBC-5D88-7EF9-C68D-ECDE419B25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1CE15-EE6A-45EB-8150-1EDC683A8A45}" type="datetime1">
              <a:rPr lang="en-US" smtClean="0"/>
              <a:t>4/15/2024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FF9A7-0432-634A-EC85-4A66BD1DF4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1B0D76-416E-A848-A852-F384D553907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AF5CC2-819A-C1F6-FFDD-3080B971FB24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rcRect/>
          <a:stretch/>
        </p:blipFill>
        <p:spPr>
          <a:xfrm>
            <a:off x="9527326" y="6053206"/>
            <a:ext cx="2280104" cy="626165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178DACA-4989-D8EE-EAA7-3D55BCCA1C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A6DB9D-68CC-3994-C78D-CECAC368C21A}"/>
              </a:ext>
            </a:extLst>
          </p:cNvPr>
          <p:cNvSpPr/>
          <p:nvPr userDrawn="1"/>
        </p:nvSpPr>
        <p:spPr>
          <a:xfrm>
            <a:off x="915203" y="0"/>
            <a:ext cx="1375611" cy="1155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0562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FB83C-257C-3917-C224-EC2CC125A1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GROUP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6AACC3-5546-9A1F-AD6C-A0C2D420F2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06729"/>
            <a:ext cx="9144000" cy="1960225"/>
          </a:xfrm>
        </p:spPr>
        <p:txBody>
          <a:bodyPr>
            <a:normAutofit/>
          </a:bodyPr>
          <a:lstStyle/>
          <a:p>
            <a:r>
              <a:rPr lang="en-US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rPr>
              <a:t>SOLAR  PROPOSAL</a:t>
            </a:r>
            <a:endParaRPr lang="en-US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Arial Narrow" panose="020B0606020202030204" pitchFamily="34" charset="0"/>
            </a:endParaRPr>
          </a:p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rPr>
              <a:t>April 11, 2024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94D59-FD10-6ACE-5AC5-85197E108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B0D76-416E-A848-A852-F384D553907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145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1FF0CC0-9991-0739-3DA7-B56EECA180B2}"/>
              </a:ext>
            </a:extLst>
          </p:cNvPr>
          <p:cNvSpPr txBox="1"/>
          <p:nvPr/>
        </p:nvSpPr>
        <p:spPr>
          <a:xfrm>
            <a:off x="5614258" y="1145065"/>
            <a:ext cx="4033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b="1"/>
          </a:p>
          <a:p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7E23E764-BE45-6BD7-D1AE-65F3FD073407}"/>
              </a:ext>
            </a:extLst>
          </p:cNvPr>
          <p:cNvSpPr txBox="1">
            <a:spLocks/>
          </p:cNvSpPr>
          <p:nvPr/>
        </p:nvSpPr>
        <p:spPr>
          <a:xfrm>
            <a:off x="365760" y="365760"/>
            <a:ext cx="8229600" cy="419100"/>
          </a:xfrm>
        </p:spPr>
        <p:txBody>
          <a:bodyPr anchor="ctr">
            <a:noAutofit/>
          </a:bodyPr>
          <a:lstStyle>
            <a:lvl1pPr algn="ctr" defTabSz="91440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sz="2800" kern="1200" baseline="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3">
            <a:extLst>
              <a:ext uri="{FF2B5EF4-FFF2-40B4-BE49-F238E27FC236}">
                <a16:creationId xmlns:a16="http://schemas.microsoft.com/office/drawing/2014/main" id="{E9200F72-77FC-9397-3E37-8A61D011F074}"/>
              </a:ext>
            </a:extLst>
          </p:cNvPr>
          <p:cNvSpPr txBox="1">
            <a:spLocks/>
          </p:cNvSpPr>
          <p:nvPr/>
        </p:nvSpPr>
        <p:spPr>
          <a:xfrm>
            <a:off x="11214410" y="6489838"/>
            <a:ext cx="835800" cy="2501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1B0D76-416E-A848-A852-F384D553907A}" type="slidenum">
              <a:rPr lang="en-US" sz="1600" b="1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10</a:t>
            </a:fld>
            <a:endParaRPr lang="en-US" sz="16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EE1A5F-9513-AC2B-B18E-52AD93C53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2179080"/>
            <a:ext cx="5506736" cy="277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8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30E9D12-A4B2-8833-AF12-CD0BBF2DE8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608160"/>
              </p:ext>
            </p:extLst>
          </p:nvPr>
        </p:nvGraphicFramePr>
        <p:xfrm>
          <a:off x="365760" y="592284"/>
          <a:ext cx="9848504" cy="5995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696">
                  <a:extLst>
                    <a:ext uri="{9D8B030D-6E8A-4147-A177-3AD203B41FA5}">
                      <a16:colId xmlns:a16="http://schemas.microsoft.com/office/drawing/2014/main" val="3458560223"/>
                    </a:ext>
                  </a:extLst>
                </a:gridCol>
                <a:gridCol w="3193300">
                  <a:extLst>
                    <a:ext uri="{9D8B030D-6E8A-4147-A177-3AD203B41FA5}">
                      <a16:colId xmlns:a16="http://schemas.microsoft.com/office/drawing/2014/main" val="1131111756"/>
                    </a:ext>
                  </a:extLst>
                </a:gridCol>
                <a:gridCol w="2836290">
                  <a:extLst>
                    <a:ext uri="{9D8B030D-6E8A-4147-A177-3AD203B41FA5}">
                      <a16:colId xmlns:a16="http://schemas.microsoft.com/office/drawing/2014/main" val="1909378555"/>
                    </a:ext>
                  </a:extLst>
                </a:gridCol>
                <a:gridCol w="863218">
                  <a:extLst>
                    <a:ext uri="{9D8B030D-6E8A-4147-A177-3AD203B41FA5}">
                      <a16:colId xmlns:a16="http://schemas.microsoft.com/office/drawing/2014/main" val="3204786643"/>
                    </a:ext>
                  </a:extLst>
                </a:gridCol>
              </a:tblGrid>
              <a:tr h="599555">
                <a:tc gridSpan="2">
                  <a:txBody>
                    <a:bodyPr/>
                    <a:lstStyle/>
                    <a:p>
                      <a:pPr marL="119063" marR="0" lvl="0" indent="-1190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i="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PROPOSAL</a:t>
                      </a:r>
                    </a:p>
                  </a:txBody>
                  <a:tcPr marR="0"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R="0" marT="182880" anchor="ctr"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R="0" marT="18288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i="0" dirty="0">
                        <a:solidFill>
                          <a:schemeClr val="bg2">
                            <a:lumMod val="1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18288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612269"/>
                  </a:ext>
                </a:extLst>
              </a:tr>
              <a:tr h="490545">
                <a:tc gridSpan="2">
                  <a:txBody>
                    <a:bodyPr/>
                    <a:lstStyle/>
                    <a:p>
                      <a:pPr marL="119063" indent="-119063">
                        <a:tabLst/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</a:p>
                  </a:txBody>
                  <a:tcPr marL="0" marR="0"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R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i="0" dirty="0">
                        <a:solidFill>
                          <a:schemeClr val="bg2">
                            <a:lumMod val="1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914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1917036"/>
                  </a:ext>
                </a:extLst>
              </a:tr>
              <a:tr h="490545">
                <a:tc gridSpan="2">
                  <a:txBody>
                    <a:bodyPr/>
                    <a:lstStyle/>
                    <a:p>
                      <a:pPr marL="91440"/>
                      <a:r>
                        <a:rPr lang="en-US"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OVERVIEW</a:t>
                      </a:r>
                    </a:p>
                  </a:txBody>
                  <a:tcPr marL="0" marR="0"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R="0" anchor="ctr"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T="914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2988217"/>
                  </a:ext>
                </a:extLst>
              </a:tr>
              <a:tr h="490545">
                <a:tc gridSpan="2">
                  <a:txBody>
                    <a:bodyPr/>
                    <a:lstStyle/>
                    <a:p>
                      <a:pPr marL="91440"/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GOALS </a:t>
                      </a:r>
                    </a:p>
                  </a:txBody>
                  <a:tcPr marL="0" marR="0"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R="0" anchor="ctr"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T="914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2721120"/>
                  </a:ext>
                </a:extLst>
              </a:tr>
              <a:tr h="490545">
                <a:tc gridSpan="3">
                  <a:txBody>
                    <a:bodyPr/>
                    <a:lstStyle/>
                    <a:p>
                      <a:pPr marL="91440"/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COLLECTION</a:t>
                      </a:r>
                    </a:p>
                  </a:txBody>
                  <a:tcPr marL="0" marR="0"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R="0" anchor="ctr"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91440"/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R="0"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 marT="914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116959"/>
                  </a:ext>
                </a:extLst>
              </a:tr>
              <a:tr h="490545">
                <a:tc>
                  <a:txBody>
                    <a:bodyPr/>
                    <a:lstStyle/>
                    <a:p>
                      <a:pPr marL="91440"/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CLEAN-UP</a:t>
                      </a:r>
                    </a:p>
                  </a:txBody>
                  <a:tcPr marL="0" marR="0"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 marT="914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1866251"/>
                  </a:ext>
                </a:extLst>
              </a:tr>
              <a:tr h="490545">
                <a:tc>
                  <a:txBody>
                    <a:bodyPr/>
                    <a:lstStyle/>
                    <a:p>
                      <a:pPr marL="91440"/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EXPLORATION PROCESSED</a:t>
                      </a:r>
                    </a:p>
                  </a:txBody>
                  <a:tcPr marL="0" marR="0"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R="0" anchor="ctr"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</a:p>
                  </a:txBody>
                  <a:tcPr marT="914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77825"/>
                  </a:ext>
                </a:extLst>
              </a:tr>
              <a:tr h="490545">
                <a:tc gridSpan="2">
                  <a:txBody>
                    <a:bodyPr/>
                    <a:lstStyle/>
                    <a:p>
                      <a:pPr marL="91440"/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APPROACH</a:t>
                      </a:r>
                    </a:p>
                  </a:txBody>
                  <a:tcPr marL="0" marR="0"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R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</a:t>
                      </a:r>
                    </a:p>
                  </a:txBody>
                  <a:tcPr marT="91440" marB="0" anchor="b">
                    <a:lnR w="12700" cmpd="sng">
                      <a:noFill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1773307"/>
                  </a:ext>
                </a:extLst>
              </a:tr>
              <a:tr h="490545">
                <a:tc gridSpan="2">
                  <a:txBody>
                    <a:bodyPr/>
                    <a:lstStyle/>
                    <a:p>
                      <a:pPr marL="91440"/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FUTURE DEVELOPMENT </a:t>
                      </a:r>
                    </a:p>
                  </a:txBody>
                  <a:tcPr marL="0" marR="0"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R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</a:t>
                      </a:r>
                    </a:p>
                  </a:txBody>
                  <a:tcPr marT="91440" marB="0" anchor="b">
                    <a:lnR w="12700" cmpd="sng">
                      <a:noFill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97191"/>
                  </a:ext>
                </a:extLst>
              </a:tr>
              <a:tr h="490545">
                <a:tc gridSpan="3">
                  <a:txBody>
                    <a:bodyPr/>
                    <a:lstStyle/>
                    <a:p>
                      <a:pPr marL="91440"/>
                      <a:r>
                        <a:rPr lang="en-US"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CONCLUSION</a:t>
                      </a:r>
                    </a:p>
                  </a:txBody>
                  <a:tcPr marL="0" marR="0"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R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91440"/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R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</a:t>
                      </a:r>
                    </a:p>
                  </a:txBody>
                  <a:tcPr marT="91440" marB="0" anchor="b">
                    <a:lnR w="12700" cmpd="sng">
                      <a:noFill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261265"/>
                  </a:ext>
                </a:extLst>
              </a:tr>
              <a:tr h="490545">
                <a:tc>
                  <a:txBody>
                    <a:bodyPr/>
                    <a:lstStyle/>
                    <a:p>
                      <a:pPr marL="91440"/>
                      <a:endParaRPr lang="en-US" sz="1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9144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790242"/>
                  </a:ext>
                </a:extLst>
              </a:tr>
              <a:tr h="490545">
                <a:tc>
                  <a:txBody>
                    <a:bodyPr/>
                    <a:lstStyle/>
                    <a:p>
                      <a:pPr marL="91440"/>
                      <a:endParaRPr lang="en-US" sz="1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R="0" anchor="ctr"/>
                </a:tc>
                <a:tc>
                  <a:txBody>
                    <a:bodyPr/>
                    <a:lstStyle/>
                    <a:p>
                      <a:pPr algn="r"/>
                      <a:endParaRPr lang="en-US" sz="1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9144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546232"/>
                  </a:ext>
                </a:extLst>
              </a:tr>
            </a:tbl>
          </a:graphicData>
        </a:graphic>
      </p:graphicFrame>
      <p:sp>
        <p:nvSpPr>
          <p:cNvPr id="4" name="Slide Number Placeholder 13">
            <a:extLst>
              <a:ext uri="{FF2B5EF4-FFF2-40B4-BE49-F238E27FC236}">
                <a16:creationId xmlns:a16="http://schemas.microsoft.com/office/drawing/2014/main" id="{7A3C71A7-0D34-044E-CE6A-02232AADAB03}"/>
              </a:ext>
            </a:extLst>
          </p:cNvPr>
          <p:cNvSpPr txBox="1">
            <a:spLocks/>
          </p:cNvSpPr>
          <p:nvPr/>
        </p:nvSpPr>
        <p:spPr>
          <a:xfrm>
            <a:off x="11214410" y="6489838"/>
            <a:ext cx="835800" cy="2501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1B0D76-416E-A848-A852-F384D553907A}" type="slidenum">
              <a:rPr lang="en-US" sz="1600" b="1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2</a:t>
            </a:fld>
            <a:endParaRPr lang="en-US" sz="16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290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B90822-74CD-B2F5-F28A-9646AEDC9ECD}"/>
              </a:ext>
            </a:extLst>
          </p:cNvPr>
          <p:cNvSpPr txBox="1">
            <a:spLocks/>
          </p:cNvSpPr>
          <p:nvPr/>
        </p:nvSpPr>
        <p:spPr>
          <a:xfrm>
            <a:off x="365760" y="365760"/>
            <a:ext cx="8229600" cy="419100"/>
          </a:xfrm>
        </p:spPr>
        <p:txBody>
          <a:bodyPr anchor="ctr">
            <a:noAutofit/>
          </a:bodyPr>
          <a:lstStyle>
            <a:lvl1pPr algn="ctr" defTabSz="91440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sz="2800" kern="1200" baseline="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FCC4B0-5338-1D38-EB83-F03EB3733AB6}"/>
              </a:ext>
            </a:extLst>
          </p:cNvPr>
          <p:cNvSpPr txBox="1"/>
          <p:nvPr/>
        </p:nvSpPr>
        <p:spPr>
          <a:xfrm>
            <a:off x="365760" y="784860"/>
            <a:ext cx="10445364" cy="6955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1" indent="-342900">
              <a:spcBef>
                <a:spcPts val="600"/>
              </a:spcBef>
              <a:buSzPct val="135000"/>
              <a:buFont typeface="+mj-lt"/>
              <a:buAutoNum type="arabicPeriod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stock is trending up or down?</a:t>
            </a:r>
          </a:p>
          <a:p>
            <a:pPr marL="342900" lvl="1" indent="-342900">
              <a:spcBef>
                <a:spcPts val="600"/>
              </a:spcBef>
              <a:buSzPct val="135000"/>
              <a:buFont typeface="+mj-lt"/>
              <a:buAutoNum type="arabicPeriod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stock is likely to perform the best over next 6 months based on historical data?</a:t>
            </a:r>
          </a:p>
          <a:p>
            <a:pPr marL="342900" lvl="1" indent="-342900">
              <a:spcBef>
                <a:spcPts val="600"/>
              </a:spcBef>
              <a:buSzPct val="135000"/>
              <a:buFont typeface="+mj-lt"/>
              <a:buAutoNum type="arabicPeriod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are stocks performing compared to each other in this market segment?</a:t>
            </a:r>
          </a:p>
          <a:p>
            <a:pPr marL="342900" lvl="1" indent="-342900">
              <a:spcBef>
                <a:spcPts val="600"/>
              </a:spcBef>
              <a:buSzPct val="135000"/>
              <a:buFont typeface="+mj-lt"/>
              <a:buAutoNum type="arabicPeriod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there any specific seasonality that shows why this market moves? </a:t>
            </a:r>
          </a:p>
          <a:p>
            <a:pPr marL="342900" lvl="1" indent="-342900">
              <a:spcBef>
                <a:spcPts val="600"/>
              </a:spcBef>
              <a:buSzPct val="135000"/>
              <a:buFont typeface="+mj-lt"/>
              <a:buAutoNum type="arabicPeriod"/>
            </a:pP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1" indent="-342900">
              <a:spcBef>
                <a:spcPts val="600"/>
              </a:spcBef>
              <a:buSzPct val="13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CSIQ</a:t>
            </a:r>
          </a:p>
          <a:p>
            <a:pPr marL="342900" lvl="1" indent="-342900">
              <a:spcBef>
                <a:spcPts val="600"/>
              </a:spcBef>
              <a:buSzPct val="13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DQ</a:t>
            </a:r>
          </a:p>
          <a:p>
            <a:pPr marL="342900" lvl="1" indent="-342900">
              <a:spcBef>
                <a:spcPts val="600"/>
              </a:spcBef>
              <a:buSzPct val="13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ENPH</a:t>
            </a:r>
          </a:p>
          <a:p>
            <a:pPr marL="342900" lvl="1" indent="-342900">
              <a:spcBef>
                <a:spcPts val="600"/>
              </a:spcBef>
              <a:buSzPct val="13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FSLR</a:t>
            </a:r>
          </a:p>
          <a:p>
            <a:pPr marL="342900" lvl="1" indent="-342900">
              <a:spcBef>
                <a:spcPts val="600"/>
              </a:spcBef>
              <a:buSzPct val="13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JKS</a:t>
            </a:r>
          </a:p>
          <a:p>
            <a:pPr marL="342900" lvl="1" indent="-342900">
              <a:spcBef>
                <a:spcPts val="600"/>
              </a:spcBef>
              <a:buSzPct val="13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SEDG</a:t>
            </a:r>
          </a:p>
          <a:p>
            <a:pPr marL="342900" lvl="1" indent="-342900">
              <a:spcBef>
                <a:spcPts val="600"/>
              </a:spcBef>
              <a:buSzPct val="13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SPWR</a:t>
            </a:r>
          </a:p>
          <a:p>
            <a:pPr marL="342900" lvl="1" indent="-342900">
              <a:spcBef>
                <a:spcPts val="600"/>
              </a:spcBef>
              <a:buSzPct val="135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1" indent="-342900">
              <a:spcBef>
                <a:spcPts val="600"/>
              </a:spcBef>
              <a:buSzPct val="135000"/>
              <a:buFont typeface="+mj-lt"/>
              <a:buAutoNum type="arabicPeriod"/>
            </a:pP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1" indent="-342900">
              <a:spcBef>
                <a:spcPts val="600"/>
              </a:spcBef>
              <a:buSzPct val="135000"/>
              <a:buFont typeface="+mj-lt"/>
              <a:buAutoNum type="arabicPeriod"/>
            </a:pP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1">
              <a:spcBef>
                <a:spcPts val="600"/>
              </a:spcBef>
              <a:buSzPct val="135000"/>
            </a:pP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Slide Number Placeholder 13">
            <a:extLst>
              <a:ext uri="{FF2B5EF4-FFF2-40B4-BE49-F238E27FC236}">
                <a16:creationId xmlns:a16="http://schemas.microsoft.com/office/drawing/2014/main" id="{DAC14758-50B7-6909-10EA-B5519481F86E}"/>
              </a:ext>
            </a:extLst>
          </p:cNvPr>
          <p:cNvSpPr txBox="1">
            <a:spLocks/>
          </p:cNvSpPr>
          <p:nvPr/>
        </p:nvSpPr>
        <p:spPr>
          <a:xfrm>
            <a:off x="11214410" y="6489838"/>
            <a:ext cx="835800" cy="2501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1B0D76-416E-A848-A852-F384D553907A}" type="slidenum">
              <a:rPr lang="en-US" sz="1600" b="1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3</a:t>
            </a:fld>
            <a:endParaRPr lang="en-US" sz="16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890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F41CEBFE-9FF8-4576-89B1-1F3312E53AA5}"/>
              </a:ext>
            </a:extLst>
          </p:cNvPr>
          <p:cNvSpPr txBox="1">
            <a:spLocks/>
          </p:cNvSpPr>
          <p:nvPr/>
        </p:nvSpPr>
        <p:spPr>
          <a:xfrm>
            <a:off x="360167" y="378233"/>
            <a:ext cx="8229600" cy="419100"/>
          </a:xfrm>
        </p:spPr>
        <p:txBody>
          <a:bodyPr anchor="ctr">
            <a:noAutofit/>
          </a:bodyPr>
          <a:lstStyle>
            <a:lvl1pPr algn="ctr" defTabSz="91440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sz="2800" kern="1200" baseline="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GOALS 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6EC31B-CFE1-7A86-9E34-D348AEB547AC}"/>
              </a:ext>
            </a:extLst>
          </p:cNvPr>
          <p:cNvSpPr txBox="1"/>
          <p:nvPr/>
        </p:nvSpPr>
        <p:spPr>
          <a:xfrm>
            <a:off x="302676" y="880526"/>
            <a:ext cx="1132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Monthly Performance:  Deployment Turn-Around Time – Simple Complexity</a:t>
            </a:r>
            <a:endParaRPr lang="en-US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Slide Number Placeholder 13">
            <a:extLst>
              <a:ext uri="{FF2B5EF4-FFF2-40B4-BE49-F238E27FC236}">
                <a16:creationId xmlns:a16="http://schemas.microsoft.com/office/drawing/2014/main" id="{4D1487D4-5903-6499-23A1-578B53AE8E91}"/>
              </a:ext>
            </a:extLst>
          </p:cNvPr>
          <p:cNvSpPr txBox="1">
            <a:spLocks/>
          </p:cNvSpPr>
          <p:nvPr/>
        </p:nvSpPr>
        <p:spPr>
          <a:xfrm>
            <a:off x="11214410" y="6255667"/>
            <a:ext cx="835800" cy="2501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1B0D76-416E-A848-A852-F384D553907A}" type="slidenum">
              <a:rPr lang="en-US" sz="1600" b="1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4</a:t>
            </a:fld>
            <a:endParaRPr lang="en-US" sz="16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622015-018B-2127-0197-17939087F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2179080"/>
            <a:ext cx="5506736" cy="277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056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1FF0CC0-9991-0739-3DA7-B56EECA180B2}"/>
              </a:ext>
            </a:extLst>
          </p:cNvPr>
          <p:cNvSpPr txBox="1"/>
          <p:nvPr/>
        </p:nvSpPr>
        <p:spPr>
          <a:xfrm>
            <a:off x="5614258" y="1145065"/>
            <a:ext cx="4033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b="1"/>
          </a:p>
          <a:p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89C8F6C-7476-7B91-6768-279BC1674F68}"/>
              </a:ext>
            </a:extLst>
          </p:cNvPr>
          <p:cNvSpPr txBox="1">
            <a:spLocks/>
          </p:cNvSpPr>
          <p:nvPr/>
        </p:nvSpPr>
        <p:spPr>
          <a:xfrm>
            <a:off x="365760" y="378233"/>
            <a:ext cx="8229600" cy="419100"/>
          </a:xfrm>
        </p:spPr>
        <p:txBody>
          <a:bodyPr anchor="ctr">
            <a:noAutofit/>
          </a:bodyPr>
          <a:lstStyle>
            <a:lvl1pPr algn="ctr" defTabSz="91440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sz="2800" kern="1200" baseline="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COLLECTION– Project Support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416BD35-BDE5-6AA6-FA9E-B88AD7B2F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B0D76-416E-A848-A852-F384D553907A}" type="slidenum">
              <a:rPr lang="en-US" smtClean="0"/>
              <a:t>5</a:t>
            </a:fld>
            <a:endParaRPr lang="en-US" dirty="0"/>
          </a:p>
        </p:txBody>
      </p:sp>
      <p:sp>
        <p:nvSpPr>
          <p:cNvPr id="12" name="Slide Number Placeholder 13">
            <a:extLst>
              <a:ext uri="{FF2B5EF4-FFF2-40B4-BE49-F238E27FC236}">
                <a16:creationId xmlns:a16="http://schemas.microsoft.com/office/drawing/2014/main" id="{561B4F41-C359-0DB5-8072-68BADD30CF51}"/>
              </a:ext>
            </a:extLst>
          </p:cNvPr>
          <p:cNvSpPr txBox="1">
            <a:spLocks/>
          </p:cNvSpPr>
          <p:nvPr/>
        </p:nvSpPr>
        <p:spPr>
          <a:xfrm>
            <a:off x="11214410" y="6489838"/>
            <a:ext cx="835800" cy="2501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1B0D76-416E-A848-A852-F384D553907A}" type="slidenum">
              <a:rPr lang="en-US" sz="1600" b="1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5</a:t>
            </a:fld>
            <a:endParaRPr lang="en-US" sz="16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15D3F4-CA27-AAFF-2A99-EDFA4F4E1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2179080"/>
            <a:ext cx="5506736" cy="277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902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1FF0CC0-9991-0739-3DA7-B56EECA180B2}"/>
              </a:ext>
            </a:extLst>
          </p:cNvPr>
          <p:cNvSpPr txBox="1"/>
          <p:nvPr/>
        </p:nvSpPr>
        <p:spPr>
          <a:xfrm>
            <a:off x="5614258" y="1145065"/>
            <a:ext cx="4033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b="1"/>
          </a:p>
          <a:p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117D6F18-5250-E345-16F0-052DDF59C2AD}"/>
              </a:ext>
            </a:extLst>
          </p:cNvPr>
          <p:cNvSpPr txBox="1">
            <a:spLocks/>
          </p:cNvSpPr>
          <p:nvPr/>
        </p:nvSpPr>
        <p:spPr>
          <a:xfrm>
            <a:off x="360167" y="378233"/>
            <a:ext cx="8229600" cy="419100"/>
          </a:xfrm>
        </p:spPr>
        <p:txBody>
          <a:bodyPr anchor="ctr">
            <a:noAutofit/>
          </a:bodyPr>
          <a:lstStyle>
            <a:lvl1pPr algn="ctr" defTabSz="91440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sz="2800" kern="1200" baseline="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CLEAN-UP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52C029FB-9E61-93BA-F53C-47246D0D528E}"/>
              </a:ext>
            </a:extLst>
          </p:cNvPr>
          <p:cNvSpPr txBox="1">
            <a:spLocks/>
          </p:cNvSpPr>
          <p:nvPr/>
        </p:nvSpPr>
        <p:spPr>
          <a:xfrm>
            <a:off x="11214410" y="6489838"/>
            <a:ext cx="835800" cy="2501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1B0D76-416E-A848-A852-F384D553907A}" type="slidenum">
              <a:rPr lang="en-US" sz="1600" b="1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6</a:t>
            </a:fld>
            <a:endParaRPr lang="en-US" sz="16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895C9D-C531-AD9E-3293-C6460A592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2179080"/>
            <a:ext cx="5506736" cy="277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70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1FF0CC0-9991-0739-3DA7-B56EECA180B2}"/>
              </a:ext>
            </a:extLst>
          </p:cNvPr>
          <p:cNvSpPr txBox="1"/>
          <p:nvPr/>
        </p:nvSpPr>
        <p:spPr>
          <a:xfrm>
            <a:off x="5614258" y="1145065"/>
            <a:ext cx="4033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b="1"/>
          </a:p>
          <a:p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117D6F18-5250-E345-16F0-052DDF59C2AD}"/>
              </a:ext>
            </a:extLst>
          </p:cNvPr>
          <p:cNvSpPr txBox="1">
            <a:spLocks/>
          </p:cNvSpPr>
          <p:nvPr/>
        </p:nvSpPr>
        <p:spPr>
          <a:xfrm>
            <a:off x="360167" y="378233"/>
            <a:ext cx="8229600" cy="419100"/>
          </a:xfrm>
        </p:spPr>
        <p:txBody>
          <a:bodyPr anchor="ctr">
            <a:noAutofit/>
          </a:bodyPr>
          <a:lstStyle>
            <a:lvl1pPr algn="ctr" defTabSz="91440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sz="2800" kern="1200" baseline="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EXPLORATION PROCESS 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Slide Number Placeholder 13">
            <a:extLst>
              <a:ext uri="{FF2B5EF4-FFF2-40B4-BE49-F238E27FC236}">
                <a16:creationId xmlns:a16="http://schemas.microsoft.com/office/drawing/2014/main" id="{5218C90C-81DB-3F4E-2CF3-213576DA2016}"/>
              </a:ext>
            </a:extLst>
          </p:cNvPr>
          <p:cNvSpPr txBox="1">
            <a:spLocks/>
          </p:cNvSpPr>
          <p:nvPr/>
        </p:nvSpPr>
        <p:spPr>
          <a:xfrm>
            <a:off x="11214410" y="6489838"/>
            <a:ext cx="835800" cy="2501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1B0D76-416E-A848-A852-F384D553907A}" type="slidenum">
              <a:rPr lang="en-US" sz="1600" b="1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7</a:t>
            </a:fld>
            <a:endParaRPr lang="en-US" sz="16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75BD0-41D4-9F82-BC85-3F23B5251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2179080"/>
            <a:ext cx="5506736" cy="277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94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1FF0CC0-9991-0739-3DA7-B56EECA180B2}"/>
              </a:ext>
            </a:extLst>
          </p:cNvPr>
          <p:cNvSpPr txBox="1"/>
          <p:nvPr/>
        </p:nvSpPr>
        <p:spPr>
          <a:xfrm>
            <a:off x="5614258" y="1145065"/>
            <a:ext cx="4033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b="1"/>
          </a:p>
          <a:p>
            <a:endParaRPr lang="en-US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48A2CD5C-7748-4396-6F81-18AC13C013D1}"/>
              </a:ext>
            </a:extLst>
          </p:cNvPr>
          <p:cNvSpPr txBox="1">
            <a:spLocks/>
          </p:cNvSpPr>
          <p:nvPr/>
        </p:nvSpPr>
        <p:spPr>
          <a:xfrm>
            <a:off x="360167" y="378233"/>
            <a:ext cx="8229600" cy="419100"/>
          </a:xfrm>
        </p:spPr>
        <p:txBody>
          <a:bodyPr anchor="ctr">
            <a:noAutofit/>
          </a:bodyPr>
          <a:lstStyle>
            <a:lvl1pPr algn="ctr" defTabSz="91440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sz="2800" kern="1200" baseline="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APPROACH</a:t>
            </a:r>
            <a:endParaRPr lang="en-US" sz="18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13">
            <a:extLst>
              <a:ext uri="{FF2B5EF4-FFF2-40B4-BE49-F238E27FC236}">
                <a16:creationId xmlns:a16="http://schemas.microsoft.com/office/drawing/2014/main" id="{90419E20-DBA5-BAE4-83A6-AB667C072231}"/>
              </a:ext>
            </a:extLst>
          </p:cNvPr>
          <p:cNvSpPr txBox="1">
            <a:spLocks/>
          </p:cNvSpPr>
          <p:nvPr/>
        </p:nvSpPr>
        <p:spPr>
          <a:xfrm>
            <a:off x="11214410" y="6489838"/>
            <a:ext cx="835800" cy="2501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1B0D76-416E-A848-A852-F384D553907A}" type="slidenum">
              <a:rPr lang="en-US" sz="1600" b="1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8</a:t>
            </a:fld>
            <a:endParaRPr lang="en-US" sz="16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7C69BA-CD29-F03F-559E-10F8DEB91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2179080"/>
            <a:ext cx="5506736" cy="277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46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1FF0CC0-9991-0739-3DA7-B56EECA180B2}"/>
              </a:ext>
            </a:extLst>
          </p:cNvPr>
          <p:cNvSpPr txBox="1"/>
          <p:nvPr/>
        </p:nvSpPr>
        <p:spPr>
          <a:xfrm>
            <a:off x="5614258" y="1145065"/>
            <a:ext cx="4033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b="1"/>
          </a:p>
          <a:p>
            <a:endParaRPr lang="en-US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48A2CD5C-7748-4396-6F81-18AC13C013D1}"/>
              </a:ext>
            </a:extLst>
          </p:cNvPr>
          <p:cNvSpPr txBox="1">
            <a:spLocks/>
          </p:cNvSpPr>
          <p:nvPr/>
        </p:nvSpPr>
        <p:spPr>
          <a:xfrm>
            <a:off x="360167" y="378233"/>
            <a:ext cx="8229600" cy="419100"/>
          </a:xfrm>
        </p:spPr>
        <p:txBody>
          <a:bodyPr anchor="ctr">
            <a:noAutofit/>
          </a:bodyPr>
          <a:lstStyle>
            <a:lvl1pPr algn="ctr" defTabSz="91440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sz="2800" kern="1200" baseline="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FUTURE DEVELOPMENT </a:t>
            </a:r>
            <a:endParaRPr lang="en-US" sz="18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lide Number Placeholder 13">
            <a:extLst>
              <a:ext uri="{FF2B5EF4-FFF2-40B4-BE49-F238E27FC236}">
                <a16:creationId xmlns:a16="http://schemas.microsoft.com/office/drawing/2014/main" id="{09F1A9B4-D49F-1F16-8DA7-2BB89C730BE9}"/>
              </a:ext>
            </a:extLst>
          </p:cNvPr>
          <p:cNvSpPr txBox="1">
            <a:spLocks/>
          </p:cNvSpPr>
          <p:nvPr/>
        </p:nvSpPr>
        <p:spPr>
          <a:xfrm>
            <a:off x="11214410" y="6489838"/>
            <a:ext cx="835800" cy="2501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1B0D76-416E-A848-A852-F384D553907A}" type="slidenum">
              <a:rPr lang="en-US" sz="1600" b="1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9</a:t>
            </a:fld>
            <a:endParaRPr lang="en-US" sz="16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97899-837E-4ACE-1900-D9F54C4D5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2179080"/>
            <a:ext cx="5506736" cy="277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452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evelopment">
      <a:dk1>
        <a:srgbClr val="0E3F75"/>
      </a:dk1>
      <a:lt1>
        <a:srgbClr val="FFFFFF"/>
      </a:lt1>
      <a:dk2>
        <a:srgbClr val="C12637"/>
      </a:dk2>
      <a:lt2>
        <a:srgbClr val="E7E6E6"/>
      </a:lt2>
      <a:accent1>
        <a:srgbClr val="0E3F75"/>
      </a:accent1>
      <a:accent2>
        <a:srgbClr val="C12637"/>
      </a:accent2>
      <a:accent3>
        <a:srgbClr val="0098D3"/>
      </a:accent3>
      <a:accent4>
        <a:srgbClr val="B0B3AF"/>
      </a:accent4>
      <a:accent5>
        <a:srgbClr val="69C2C6"/>
      </a:accent5>
      <a:accent6>
        <a:srgbClr val="BBD36F"/>
      </a:accent6>
      <a:hlink>
        <a:srgbClr val="0098D3"/>
      </a:hlink>
      <a:folHlink>
        <a:srgbClr val="0098D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 Powerpoint Template July 2023" id="{FC4B5A65-3279-9749-8C87-C21656402E92}" vid="{0D34171A-49BB-EF49-BC4A-C7C711674CEE}"/>
    </a:ext>
  </a:extLst>
</a:theme>
</file>

<file path=ppt/theme/theme2.xml><?xml version="1.0" encoding="utf-8"?>
<a:theme xmlns:a="http://schemas.openxmlformats.org/drawingml/2006/main" name="1_Office Theme">
  <a:themeElements>
    <a:clrScheme name="Development">
      <a:dk1>
        <a:srgbClr val="0E3F75"/>
      </a:dk1>
      <a:lt1>
        <a:srgbClr val="FFFFFF"/>
      </a:lt1>
      <a:dk2>
        <a:srgbClr val="C12637"/>
      </a:dk2>
      <a:lt2>
        <a:srgbClr val="E7E6E6"/>
      </a:lt2>
      <a:accent1>
        <a:srgbClr val="0E3F75"/>
      </a:accent1>
      <a:accent2>
        <a:srgbClr val="C12637"/>
      </a:accent2>
      <a:accent3>
        <a:srgbClr val="0098D3"/>
      </a:accent3>
      <a:accent4>
        <a:srgbClr val="B0B3AF"/>
      </a:accent4>
      <a:accent5>
        <a:srgbClr val="69C2C6"/>
      </a:accent5>
      <a:accent6>
        <a:srgbClr val="BBD36F"/>
      </a:accent6>
      <a:hlink>
        <a:srgbClr val="0098D3"/>
      </a:hlink>
      <a:folHlink>
        <a:srgbClr val="0098D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 Powerpoint Template July 2023" id="{FC4B5A65-3279-9749-8C87-C21656402E92}" vid="{C0786534-97BC-9041-9EAD-9574B909B3B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79b6989-c8ab-4b47-b755-2701bcda9a39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1CB0FA272564F4F8147F0FACE937E52" ma:contentTypeVersion="17" ma:contentTypeDescription="Create a new document." ma:contentTypeScope="" ma:versionID="4f8cd28b12ed9e0b3605f5091ea585c7">
  <xsd:schema xmlns:xsd="http://www.w3.org/2001/XMLSchema" xmlns:xs="http://www.w3.org/2001/XMLSchema" xmlns:p="http://schemas.microsoft.com/office/2006/metadata/properties" xmlns:ns1="http://schemas.microsoft.com/sharepoint/v3" xmlns:ns3="079b6989-c8ab-4b47-b755-2701bcda9a39" xmlns:ns4="b385b080-90b1-4aae-8b21-b7c0311d0aa3" targetNamespace="http://schemas.microsoft.com/office/2006/metadata/properties" ma:root="true" ma:fieldsID="0d024d8cc2299a1ae250ac091396b282" ns1:_="" ns3:_="" ns4:_="">
    <xsd:import namespace="http://schemas.microsoft.com/sharepoint/v3"/>
    <xsd:import namespace="079b6989-c8ab-4b47-b755-2701bcda9a39"/>
    <xsd:import namespace="b385b080-90b1-4aae-8b21-b7c0311d0aa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1:_ip_UnifiedCompliancePolicyProperties" minOccurs="0"/>
                <xsd:element ref="ns1:_ip_UnifiedCompliancePolicyUIAction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Tags" minOccurs="0"/>
                <xsd:element ref="ns3:_activity" minOccurs="0"/>
                <xsd:element ref="ns3:MediaServiceOCR" minOccurs="0"/>
                <xsd:element ref="ns3:MediaLengthInSeconds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9b6989-c8ab-4b47-b755-2701bcda9a3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9" nillable="true" ma:displayName="Tags" ma:internalName="MediaServiceAutoTags" ma:readOnly="true">
      <xsd:simpleType>
        <xsd:restriction base="dms:Text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85b080-90b1-4aae-8b21-b7c0311d0aa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3CCF297-CA6A-4F10-99DF-BB335499A451}">
  <ds:schemaRefs>
    <ds:schemaRef ds:uri="http://purl.org/dc/terms/"/>
    <ds:schemaRef ds:uri="http://schemas.openxmlformats.org/package/2006/metadata/core-properties"/>
    <ds:schemaRef ds:uri="http://schemas.microsoft.com/office/2006/metadata/properties"/>
    <ds:schemaRef ds:uri="b385b080-90b1-4aae-8b21-b7c0311d0aa3"/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079b6989-c8ab-4b47-b755-2701bcda9a39"/>
    <ds:schemaRef ds:uri="http://schemas.microsoft.com/sharepoint/v3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DBD0B2F-C72B-41F2-84FC-DFB59758E5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79b6989-c8ab-4b47-b755-2701bcda9a39"/>
    <ds:schemaRef ds:uri="b385b080-90b1-4aae-8b21-b7c0311d0aa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2DEEC5A-6027-455C-A237-097216B975D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260df36-bc43-424c-8f44-c85226657b01}" enabled="0" method="" siteId="{f260df36-bc43-424c-8f44-c85226657b01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9393</TotalTime>
  <Words>125</Words>
  <Application>Microsoft Office PowerPoint</Application>
  <PresentationFormat>Widescreen</PresentationFormat>
  <Paragraphs>61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Arial</vt:lpstr>
      <vt:lpstr>Arial Narrow</vt:lpstr>
      <vt:lpstr>Calibri</vt:lpstr>
      <vt:lpstr>Office Theme</vt:lpstr>
      <vt:lpstr>1_Office Theme</vt:lpstr>
      <vt:lpstr>GROUP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Curran, Sarah</dc:creator>
  <cp:lastModifiedBy>gale gates</cp:lastModifiedBy>
  <cp:revision>80</cp:revision>
  <cp:lastPrinted>2024-01-17T15:22:10Z</cp:lastPrinted>
  <dcterms:created xsi:type="dcterms:W3CDTF">2023-05-19T13:43:30Z</dcterms:created>
  <dcterms:modified xsi:type="dcterms:W3CDTF">2024-04-15T22:38:25Z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0x01010051CB0FA272564F4F8147F0FACE937E52</vt:lpwstr>
  </property>
</Properties>
</file>